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4" r:id="rId6"/>
    <p:sldId id="259" r:id="rId7"/>
    <p:sldId id="260" r:id="rId8"/>
    <p:sldId id="261" r:id="rId9"/>
    <p:sldId id="265" r:id="rId10"/>
    <p:sldId id="263" r:id="rId11"/>
    <p:sldId id="262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2274" y="-6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2283-D01D-4649-B24D-27D66965978E}" type="datetimeFigureOut">
              <a:rPr lang="en-AU" smtClean="0"/>
              <a:pPr/>
              <a:t>5/02/2013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C308-C813-4DC2-890F-C420777CEAD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2283-D01D-4649-B24D-27D66965978E}" type="datetimeFigureOut">
              <a:rPr lang="en-AU" smtClean="0"/>
              <a:pPr/>
              <a:t>5/02/2013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C308-C813-4DC2-890F-C420777CEAD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2283-D01D-4649-B24D-27D66965978E}" type="datetimeFigureOut">
              <a:rPr lang="en-AU" smtClean="0"/>
              <a:pPr/>
              <a:t>5/02/2013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C308-C813-4DC2-890F-C420777CEAD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2283-D01D-4649-B24D-27D66965978E}" type="datetimeFigureOut">
              <a:rPr lang="en-AU" smtClean="0"/>
              <a:pPr/>
              <a:t>5/02/2013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C308-C813-4DC2-890F-C420777CEAD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2283-D01D-4649-B24D-27D66965978E}" type="datetimeFigureOut">
              <a:rPr lang="en-AU" smtClean="0"/>
              <a:pPr/>
              <a:t>5/02/2013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C308-C813-4DC2-890F-C420777CEAD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2283-D01D-4649-B24D-27D66965978E}" type="datetimeFigureOut">
              <a:rPr lang="en-AU" smtClean="0"/>
              <a:pPr/>
              <a:t>5/02/2013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C308-C813-4DC2-890F-C420777CEAD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2283-D01D-4649-B24D-27D66965978E}" type="datetimeFigureOut">
              <a:rPr lang="en-AU" smtClean="0"/>
              <a:pPr/>
              <a:t>5/02/2013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C308-C813-4DC2-890F-C420777CEAD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2283-D01D-4649-B24D-27D66965978E}" type="datetimeFigureOut">
              <a:rPr lang="en-AU" smtClean="0"/>
              <a:pPr/>
              <a:t>5/02/2013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C308-C813-4DC2-890F-C420777CEAD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2283-D01D-4649-B24D-27D66965978E}" type="datetimeFigureOut">
              <a:rPr lang="en-AU" smtClean="0"/>
              <a:pPr/>
              <a:t>5/02/2013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C308-C813-4DC2-890F-C420777CEAD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2283-D01D-4649-B24D-27D66965978E}" type="datetimeFigureOut">
              <a:rPr lang="en-AU" smtClean="0"/>
              <a:pPr/>
              <a:t>5/02/2013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C308-C813-4DC2-890F-C420777CEAD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2283-D01D-4649-B24D-27D66965978E}" type="datetimeFigureOut">
              <a:rPr lang="en-AU" smtClean="0"/>
              <a:pPr/>
              <a:t>5/02/2013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C308-C813-4DC2-890F-C420777CEAD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62283-D01D-4649-B24D-27D66965978E}" type="datetimeFigureOut">
              <a:rPr lang="en-AU" smtClean="0"/>
              <a:pPr/>
              <a:t>5/02/2013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EC308-C813-4DC2-890F-C420777CEADB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2130425"/>
            <a:ext cx="7918648" cy="1470025"/>
          </a:xfrm>
        </p:spPr>
        <p:txBody>
          <a:bodyPr>
            <a:noAutofit/>
          </a:bodyPr>
          <a:lstStyle/>
          <a:p>
            <a:r>
              <a:rPr lang="en-US" sz="6000" dirty="0" smtClean="0"/>
              <a:t>LEO Intermediate</a:t>
            </a:r>
            <a:endParaRPr lang="en-AU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8476" y="3886200"/>
            <a:ext cx="6400800" cy="838944"/>
          </a:xfrm>
        </p:spPr>
        <p:txBody>
          <a:bodyPr/>
          <a:lstStyle/>
          <a:p>
            <a:r>
              <a:rPr lang="en-US" dirty="0" err="1" smtClean="0"/>
              <a:t>ePortfolio</a:t>
            </a:r>
            <a:r>
              <a:rPr lang="en-US" dirty="0" smtClean="0"/>
              <a:t> – Introduction to </a:t>
            </a:r>
            <a:r>
              <a:rPr lang="en-US" dirty="0" err="1" smtClean="0"/>
              <a:t>Mahara</a:t>
            </a:r>
            <a:endParaRPr lang="en-AU" dirty="0"/>
          </a:p>
        </p:txBody>
      </p:sp>
      <p:pic>
        <p:nvPicPr>
          <p:cNvPr id="4" name="Picture 3" descr="maha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67944" y="548680"/>
            <a:ext cx="1053103" cy="200973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Intended Outcomes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89039"/>
          </a:xfrm>
        </p:spPr>
        <p:txBody>
          <a:bodyPr>
            <a:normAutofit/>
          </a:bodyPr>
          <a:lstStyle/>
          <a:p>
            <a:pPr indent="0">
              <a:buNone/>
            </a:pPr>
            <a:r>
              <a:rPr lang="en-AU" dirty="0" smtClean="0"/>
              <a:t>On successful completion of this session, it is anticipated that participants will be able to: </a:t>
            </a:r>
          </a:p>
          <a:p>
            <a:r>
              <a:rPr lang="en-AU" dirty="0" smtClean="0"/>
              <a:t>Define and develop an </a:t>
            </a:r>
            <a:r>
              <a:rPr lang="en-AU" dirty="0" err="1" smtClean="0"/>
              <a:t>ePortfolio</a:t>
            </a:r>
            <a:r>
              <a:rPr lang="en-AU" dirty="0" smtClean="0"/>
              <a:t> </a:t>
            </a:r>
          </a:p>
          <a:p>
            <a:r>
              <a:rPr lang="en-AU" dirty="0" smtClean="0"/>
              <a:t>Create and edit your professional profile </a:t>
            </a:r>
          </a:p>
          <a:p>
            <a:r>
              <a:rPr lang="en-AU" dirty="0" smtClean="0"/>
              <a:t>Present, manage and share content in your </a:t>
            </a:r>
            <a:r>
              <a:rPr lang="en-AU" dirty="0" err="1" smtClean="0"/>
              <a:t>ePortfolio</a:t>
            </a:r>
            <a:r>
              <a:rPr lang="en-AU" dirty="0" smtClean="0"/>
              <a:t> </a:t>
            </a:r>
          </a:p>
          <a:p>
            <a:endParaRPr lang="en-A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 </a:t>
            </a:r>
            <a:r>
              <a:rPr lang="en-US" dirty="0" err="1" smtClean="0"/>
              <a:t>personalised</a:t>
            </a:r>
            <a:r>
              <a:rPr lang="en-US" dirty="0" smtClean="0"/>
              <a:t> learning environment</a:t>
            </a:r>
          </a:p>
          <a:p>
            <a:r>
              <a:rPr lang="en-US" dirty="0" smtClean="0"/>
              <a:t>A repository of artifacts</a:t>
            </a:r>
          </a:p>
          <a:p>
            <a:r>
              <a:rPr lang="en-US" dirty="0" smtClean="0"/>
              <a:t>Web based information management tool</a:t>
            </a:r>
          </a:p>
          <a:p>
            <a:r>
              <a:rPr lang="en-US" dirty="0" smtClean="0"/>
              <a:t>Users upload, </a:t>
            </a:r>
            <a:r>
              <a:rPr lang="en-US" dirty="0" err="1" smtClean="0"/>
              <a:t>organise</a:t>
            </a:r>
            <a:r>
              <a:rPr lang="en-US" dirty="0" smtClean="0"/>
              <a:t>, reflect on, revise and present digital learning examples that demonstrate their learning and achievements </a:t>
            </a:r>
          </a:p>
          <a:p>
            <a:endParaRPr lang="en-AU" dirty="0" smtClean="0"/>
          </a:p>
          <a:p>
            <a:endParaRPr lang="en-A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Why Use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Evidence: Demonstrates learning and graduate capabilities</a:t>
            </a:r>
          </a:p>
          <a:p>
            <a:r>
              <a:rPr lang="en-US" dirty="0" smtClean="0"/>
              <a:t>Accreditation Requirements: Gathering and </a:t>
            </a:r>
            <a:r>
              <a:rPr lang="en-US" dirty="0" err="1" smtClean="0"/>
              <a:t>organising</a:t>
            </a:r>
            <a:r>
              <a:rPr lang="en-US" dirty="0" smtClean="0"/>
              <a:t> materials</a:t>
            </a:r>
          </a:p>
          <a:p>
            <a:r>
              <a:rPr lang="en-US" dirty="0" smtClean="0"/>
              <a:t>Allow for deep learning</a:t>
            </a:r>
          </a:p>
          <a:p>
            <a:r>
              <a:rPr lang="en-US" dirty="0" smtClean="0"/>
              <a:t>Critically evaluate through reflective learning</a:t>
            </a:r>
          </a:p>
          <a:p>
            <a:r>
              <a:rPr lang="en-US" dirty="0" smtClean="0"/>
              <a:t>Collaborative learning</a:t>
            </a:r>
          </a:p>
          <a:p>
            <a:r>
              <a:rPr lang="en-US" dirty="0" smtClean="0"/>
              <a:t>Feedback from peers, mentors and community (formative learning)</a:t>
            </a:r>
          </a:p>
          <a:p>
            <a:endParaRPr lang="en-A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Features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AU" dirty="0" smtClean="0"/>
              <a:t>Upload files, create html files, link to web pages</a:t>
            </a:r>
          </a:p>
          <a:p>
            <a:r>
              <a:rPr lang="en-AU" dirty="0" smtClean="0"/>
              <a:t>Organise content using tags and build up collections</a:t>
            </a:r>
          </a:p>
          <a:p>
            <a:r>
              <a:rPr lang="en-AU" dirty="0" smtClean="0"/>
              <a:t>Create journals and link to supporting materials</a:t>
            </a:r>
          </a:p>
          <a:p>
            <a:r>
              <a:rPr lang="en-AU" dirty="0" smtClean="0"/>
              <a:t>Present and publish content</a:t>
            </a:r>
          </a:p>
          <a:p>
            <a:r>
              <a:rPr lang="en-US" dirty="0" smtClean="0"/>
              <a:t>Share items with colleagues and external users</a:t>
            </a:r>
          </a:p>
          <a:p>
            <a:r>
              <a:rPr lang="en-US" dirty="0" smtClean="0"/>
              <a:t>Submit items for assessment and review</a:t>
            </a:r>
          </a:p>
          <a:p>
            <a:endParaRPr lang="en-A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To Access </a:t>
            </a:r>
            <a:r>
              <a:rPr lang="en-AU" dirty="0" err="1" smtClean="0"/>
              <a:t>Mahara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Go to your unit from the navigation block select &gt; </a:t>
            </a:r>
            <a:r>
              <a:rPr lang="en-AU" smtClean="0"/>
              <a:t>My portfolio</a:t>
            </a:r>
            <a:endParaRPr lang="en-AU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/>
          <p:cNvSpPr/>
          <p:nvPr/>
        </p:nvSpPr>
        <p:spPr>
          <a:xfrm>
            <a:off x="3107837" y="2204864"/>
            <a:ext cx="1152128" cy="557481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Profile</a:t>
            </a:r>
            <a:endParaRPr lang="en-AU" dirty="0"/>
          </a:p>
        </p:txBody>
      </p:sp>
      <p:sp>
        <p:nvSpPr>
          <p:cNvPr id="3" name="Round Diagonal Corner Rectangle 2"/>
          <p:cNvSpPr/>
          <p:nvPr/>
        </p:nvSpPr>
        <p:spPr>
          <a:xfrm>
            <a:off x="611560" y="4437112"/>
            <a:ext cx="2232248" cy="1080120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Portfolio</a:t>
            </a:r>
            <a:endParaRPr lang="en-AU" dirty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659565" y="1988840"/>
            <a:ext cx="2232248" cy="1080120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Content</a:t>
            </a:r>
            <a:endParaRPr lang="en-AU" dirty="0"/>
          </a:p>
        </p:txBody>
      </p:sp>
      <p:sp>
        <p:nvSpPr>
          <p:cNvPr id="11" name="Round Diagonal Corner Rectangle 10"/>
          <p:cNvSpPr/>
          <p:nvPr/>
        </p:nvSpPr>
        <p:spPr>
          <a:xfrm>
            <a:off x="683568" y="332656"/>
            <a:ext cx="2232248" cy="1080120"/>
          </a:xfrm>
          <a:prstGeom prst="round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Dashboard</a:t>
            </a:r>
            <a:endParaRPr lang="en-AU" dirty="0"/>
          </a:p>
        </p:txBody>
      </p:sp>
      <p:sp>
        <p:nvSpPr>
          <p:cNvPr id="7" name="Round Diagonal Corner Rectangle 6"/>
          <p:cNvSpPr/>
          <p:nvPr/>
        </p:nvSpPr>
        <p:spPr>
          <a:xfrm>
            <a:off x="4499992" y="2204864"/>
            <a:ext cx="1152128" cy="557481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Files</a:t>
            </a:r>
            <a:endParaRPr lang="en-AU" dirty="0"/>
          </a:p>
        </p:txBody>
      </p:sp>
      <p:sp>
        <p:nvSpPr>
          <p:cNvPr id="9" name="Round Diagonal Corner Rectangle 8"/>
          <p:cNvSpPr/>
          <p:nvPr/>
        </p:nvSpPr>
        <p:spPr>
          <a:xfrm>
            <a:off x="5892147" y="2204864"/>
            <a:ext cx="1152128" cy="557481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Journals</a:t>
            </a:r>
            <a:endParaRPr lang="en-AU" dirty="0"/>
          </a:p>
        </p:txBody>
      </p:sp>
      <p:sp>
        <p:nvSpPr>
          <p:cNvPr id="15" name="Round Diagonal Corner Rectangle 14"/>
          <p:cNvSpPr/>
          <p:nvPr/>
        </p:nvSpPr>
        <p:spPr>
          <a:xfrm>
            <a:off x="7284301" y="2204864"/>
            <a:ext cx="1152128" cy="557481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Résumé</a:t>
            </a:r>
            <a:endParaRPr lang="en-AU" dirty="0"/>
          </a:p>
        </p:txBody>
      </p:sp>
      <p:sp>
        <p:nvSpPr>
          <p:cNvPr id="16" name="Round Diagonal Corner Rectangle 15"/>
          <p:cNvSpPr/>
          <p:nvPr/>
        </p:nvSpPr>
        <p:spPr>
          <a:xfrm>
            <a:off x="5076056" y="4149080"/>
            <a:ext cx="1152128" cy="557481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Pages</a:t>
            </a:r>
            <a:endParaRPr lang="en-AU" dirty="0"/>
          </a:p>
        </p:txBody>
      </p:sp>
      <p:sp>
        <p:nvSpPr>
          <p:cNvPr id="17" name="Round Diagonal Corner Rectangle 16"/>
          <p:cNvSpPr/>
          <p:nvPr/>
        </p:nvSpPr>
        <p:spPr>
          <a:xfrm>
            <a:off x="3563888" y="5229200"/>
            <a:ext cx="1296144" cy="557481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Collections</a:t>
            </a:r>
            <a:endParaRPr lang="en-AU" dirty="0"/>
          </a:p>
        </p:txBody>
      </p:sp>
      <p:sp>
        <p:nvSpPr>
          <p:cNvPr id="18" name="Round Diagonal Corner Rectangle 17"/>
          <p:cNvSpPr/>
          <p:nvPr/>
        </p:nvSpPr>
        <p:spPr>
          <a:xfrm>
            <a:off x="6444208" y="5229200"/>
            <a:ext cx="1152128" cy="557481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Share</a:t>
            </a:r>
            <a:endParaRPr lang="en-AU" dirty="0"/>
          </a:p>
        </p:txBody>
      </p:sp>
      <p:sp>
        <p:nvSpPr>
          <p:cNvPr id="30" name="Left-Right-Up Arrow 29"/>
          <p:cNvSpPr/>
          <p:nvPr/>
        </p:nvSpPr>
        <p:spPr>
          <a:xfrm>
            <a:off x="5076056" y="4869160"/>
            <a:ext cx="1152128" cy="936104"/>
          </a:xfrm>
          <a:prstGeom prst="leftRightUpArrow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dirty="0">
              <a:noFill/>
            </a:endParaRPr>
          </a:p>
        </p:txBody>
      </p:sp>
      <p:sp>
        <p:nvSpPr>
          <p:cNvPr id="32" name="Down Arrow 31"/>
          <p:cNvSpPr/>
          <p:nvPr/>
        </p:nvSpPr>
        <p:spPr>
          <a:xfrm>
            <a:off x="5220072" y="3068960"/>
            <a:ext cx="864096" cy="864096"/>
          </a:xfrm>
          <a:prstGeom prst="downArrow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Exercises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b="1" dirty="0" smtClean="0"/>
              <a:t>Familiarise yourself with the Dashboard</a:t>
            </a:r>
          </a:p>
          <a:p>
            <a:r>
              <a:rPr lang="en-AU" b="1" dirty="0" smtClean="0"/>
              <a:t>Create your profile on </a:t>
            </a:r>
            <a:r>
              <a:rPr lang="en-AU" b="1" dirty="0" err="1" smtClean="0"/>
              <a:t>Mahara</a:t>
            </a:r>
            <a:r>
              <a:rPr lang="en-AU" b="1" dirty="0" smtClean="0"/>
              <a:t>.</a:t>
            </a:r>
          </a:p>
          <a:p>
            <a:r>
              <a:rPr lang="en-AU" b="1" dirty="0" smtClean="0"/>
              <a:t>Upload a profile picture. </a:t>
            </a:r>
          </a:p>
          <a:p>
            <a:r>
              <a:rPr lang="en-AU" b="1" dirty="0" smtClean="0"/>
              <a:t>Create a folder and upload a file.</a:t>
            </a:r>
          </a:p>
          <a:p>
            <a:r>
              <a:rPr lang="en-AU" b="1" dirty="0" smtClean="0"/>
              <a:t>Turn on multiple Journal in the settings.</a:t>
            </a:r>
          </a:p>
          <a:p>
            <a:r>
              <a:rPr lang="en-AU" b="1" dirty="0" smtClean="0"/>
              <a:t>Familiarise yourself with the Résumé section.</a:t>
            </a:r>
          </a:p>
          <a:p>
            <a:r>
              <a:rPr lang="en-AU" b="1" dirty="0" smtClean="0"/>
              <a:t>Create a Page and add content.</a:t>
            </a:r>
          </a:p>
          <a:p>
            <a:endParaRPr lang="en-AU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LEO Intermediate&amp;quot;&quot;/&gt;&lt;property id=&quot;20307&quot; value=&quot;256&quot;/&gt;&lt;/object&gt;&lt;object type=&quot;3&quot; unique_id=&quot;10023&quot;&gt;&lt;property id=&quot;20148&quot; value=&quot;5&quot;/&gt;&lt;property id=&quot;20300&quot; value=&quot;Slide 3 - &amp;quot;What is&amp;quot;&quot;/&gt;&lt;property id=&quot;20307&quot; value=&quot;259&quot;/&gt;&lt;/object&gt;&lt;object type=&quot;3&quot; unique_id=&quot;10024&quot;&gt;&lt;property id=&quot;20148&quot; value=&quot;5&quot;/&gt;&lt;property id=&quot;20300&quot; value=&quot;Slide 4 - &amp;quot;Why Use&amp;quot;&quot;/&gt;&lt;property id=&quot;20307&quot; value=&quot;260&quot;/&gt;&lt;/object&gt;&lt;object type=&quot;3&quot; unique_id=&quot;10025&quot;&gt;&lt;property id=&quot;20148&quot; value=&quot;5&quot;/&gt;&lt;property id=&quot;20300&quot; value=&quot;Slide 5 - &amp;quot;Features&amp;quot;&quot;/&gt;&lt;property id=&quot;20307&quot; value=&quot;261&quot;/&gt;&lt;/object&gt;&lt;object type=&quot;3&quot; unique_id=&quot;10058&quot;&gt;&lt;property id=&quot;20148&quot; value=&quot;5&quot;/&gt;&lt;property id=&quot;20300&quot; value=&quot;Slide 8 - &amp;quot;Exercises&amp;quot;&quot;/&gt;&lt;property id=&quot;20307&quot; value=&quot;262&quot;/&gt;&lt;/object&gt;&lt;object type=&quot;3&quot; unique_id=&quot;10086&quot;&gt;&lt;property id=&quot;20148&quot; value=&quot;5&quot;/&gt;&lt;property id=&quot;20300&quot; value=&quot;Slide 7&quot;/&gt;&lt;property id=&quot;20307&quot; value=&quot;263&quot;/&gt;&lt;/object&gt;&lt;object type=&quot;3&quot; unique_id=&quot;10096&quot;&gt;&lt;property id=&quot;20148&quot; value=&quot;5&quot;/&gt;&lt;property id=&quot;20300&quot; value=&quot;Slide 2 - &amp;quot;Intended Outcomes&amp;quot;&quot;/&gt;&lt;property id=&quot;20307&quot; value=&quot;264&quot;/&gt;&lt;/object&gt;&lt;object type=&quot;3&quot; unique_id=&quot;10106&quot;&gt;&lt;property id=&quot;20148&quot; value=&quot;5&quot;/&gt;&lt;property id=&quot;20300&quot; value=&quot;Slide 6 - &amp;quot;To Access Mahara&amp;quot;&quot;/&gt;&lt;property id=&quot;20307&quot; value=&quot;265&quot;/&gt;&lt;/object&gt;&lt;/object&gt;&lt;/object&gt;&lt;/database&gt;"/>
  <p:tag name="SECTOMILLISECCONVERTED" val="1"/>
  <p:tag name="ISPRING_RESOURCE_PATHS_HASH" val="6cefca26cfd723173d4fc5f1a1f41ba8a745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5E3129972ECB459F1039F4B435FB91" ma:contentTypeVersion="3" ma:contentTypeDescription="Create a new document." ma:contentTypeScope="" ma:versionID="58c7c6f65d50b66416e3d1a0a22306c8">
  <xsd:schema xmlns:xsd="http://www.w3.org/2001/XMLSchema" xmlns:p="http://schemas.microsoft.com/office/2006/metadata/properties" xmlns:ns2="42cf4902-2f17-4b9c-8ec0-4d8cd20be5d7" targetNamespace="http://schemas.microsoft.com/office/2006/metadata/properties" ma:root="true" ma:fieldsID="aa4cbb67630d97265957f192aa811506" ns2:_="">
    <xsd:import namespace="42cf4902-2f17-4b9c-8ec0-4d8cd20be5d7"/>
    <xsd:element name="properties">
      <xsd:complexType>
        <xsd:sequence>
          <xsd:element name="documentManagement">
            <xsd:complexType>
              <xsd:all>
                <xsd:element ref="ns2:Document_x0020_Type"/>
                <xsd:element ref="ns2:Year"/>
                <xsd:element ref="ns2:Semester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2cf4902-2f17-4b9c-8ec0-4d8cd20be5d7" elementFormDefault="qualified">
    <xsd:import namespace="http://schemas.microsoft.com/office/2006/documentManagement/types"/>
    <xsd:element name="Document_x0020_Type" ma:index="8" ma:displayName="Document Type" ma:internalName="Document_x0020_Type">
      <xsd:simpleType>
        <xsd:restriction base="dms:Text">
          <xsd:maxLength value="255"/>
        </xsd:restriction>
      </xsd:simpleType>
    </xsd:element>
    <xsd:element name="Year" ma:index="9" ma:displayName="Year" ma:default="2011" ma:format="Dropdown" ma:internalName="Year">
      <xsd:simpleType>
        <xsd:union memberTypes="dms:Text">
          <xsd:simpleType>
            <xsd:restriction base="dms:Choice">
              <xsd:enumeration value="2011"/>
              <xsd:enumeration value="2012"/>
              <xsd:enumeration value="2013"/>
            </xsd:restriction>
          </xsd:simpleType>
        </xsd:union>
      </xsd:simpleType>
    </xsd:element>
    <xsd:element name="Semester" ma:index="10" ma:displayName="Semester" ma:default="Semester 1" ma:format="Dropdown" ma:internalName="Semester">
      <xsd:simpleType>
        <xsd:union memberTypes="dms:Text">
          <xsd:simpleType>
            <xsd:restriction base="dms:Choice">
              <xsd:enumeration value="Semester 1"/>
              <xsd:enumeration value="Semester 2"/>
            </xsd:restriction>
          </xsd:simpleType>
        </xsd:un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Year xmlns="42cf4902-2f17-4b9c-8ec0-4d8cd20be5d7">2013</Year>
    <Document_x0020_Type xmlns="42cf4902-2f17-4b9c-8ec0-4d8cd20be5d7">PPT</Document_x0020_Type>
    <Semester xmlns="42cf4902-2f17-4b9c-8ec0-4d8cd20be5d7">Semester 1</Semester>
  </documentManagement>
</p:properties>
</file>

<file path=customXml/itemProps1.xml><?xml version="1.0" encoding="utf-8"?>
<ds:datastoreItem xmlns:ds="http://schemas.openxmlformats.org/officeDocument/2006/customXml" ds:itemID="{02DC4998-2FB7-4A78-86E4-122E944E3A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cf4902-2f17-4b9c-8ec0-4d8cd20be5d7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896CC64F-9EE1-4D04-9AA9-440027B0C0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9AB5C51-91E4-4A61-B831-733EF807DCD7}">
  <ds:schemaRefs>
    <ds:schemaRef ds:uri="http://schemas.microsoft.com/office/2006/metadata/properties"/>
    <ds:schemaRef ds:uri="42cf4902-2f17-4b9c-8ec0-4d8cd20be5d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1578</TotalTime>
  <Words>235</Words>
  <Application>Microsoft Office PowerPoint</Application>
  <PresentationFormat>On-screen Show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LEO Intermediate</vt:lpstr>
      <vt:lpstr>Intended Outcomes</vt:lpstr>
      <vt:lpstr>What is</vt:lpstr>
      <vt:lpstr>Why Use</vt:lpstr>
      <vt:lpstr>Features</vt:lpstr>
      <vt:lpstr>To Access Mahara</vt:lpstr>
      <vt:lpstr>Slide 7</vt:lpstr>
      <vt:lpstr>Exercises</vt:lpstr>
    </vt:vector>
  </TitlesOfParts>
  <Company>Australian Catholic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Mahara ePortfolio</dc:title>
  <dc:creator>Mark Murphy</dc:creator>
  <cp:lastModifiedBy>rurussell</cp:lastModifiedBy>
  <cp:revision>125</cp:revision>
  <dcterms:created xsi:type="dcterms:W3CDTF">2012-06-05T05:28:40Z</dcterms:created>
  <dcterms:modified xsi:type="dcterms:W3CDTF">2013-02-05T05:31:01Z</dcterms:modified>
  <cp:contentType>Document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0x010100A05E3129972ECB459F1039F4B435FB91</vt:lpwstr>
  </property>
</Properties>
</file>